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4" r:id="rId4"/>
    <p:sldId id="268" r:id="rId5"/>
    <p:sldId id="265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2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2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4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8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4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1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6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0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0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6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9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5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D6BE1-0DBC-48DE-9090-7B60D6F97AA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E6D92A-83EB-433F-8238-4DCF98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2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ubymov72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802B81-5BFF-4A61-9D4C-D24798DD5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2" descr="C:\Users\%D0%93%D0%BE%D1%81%D0%BF%D0%BE%D0%B4%D0%B8%D0%BD\Desktop\i.jpg">
            <a:extLst>
              <a:ext uri="{FF2B5EF4-FFF2-40B4-BE49-F238E27FC236}">
                <a16:creationId xmlns:a16="http://schemas.microsoft.com/office/drawing/2014/main" id="{6306194E-91F6-4A4C-A2CB-EDC43993A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98DEF5D-673A-4048-933C-9EB094B5953C}"/>
              </a:ext>
            </a:extLst>
          </p:cNvPr>
          <p:cNvSpPr txBox="1">
            <a:spLocks/>
          </p:cNvSpPr>
          <p:nvPr/>
        </p:nvSpPr>
        <p:spPr>
          <a:xfrm>
            <a:off x="0" y="4216400"/>
            <a:ext cx="12192000" cy="15155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ЛИСА И ТЕТЕРЕВ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8FEFDB-EB8F-49B6-B01C-5C667BEBAB05}"/>
              </a:ext>
            </a:extLst>
          </p:cNvPr>
          <p:cNvSpPr/>
          <p:nvPr/>
        </p:nvSpPr>
        <p:spPr>
          <a:xfrm>
            <a:off x="8015857" y="5849101"/>
            <a:ext cx="41761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</a:rPr>
              <a:t>Русская народная сказка</a:t>
            </a:r>
          </a:p>
        </p:txBody>
      </p:sp>
    </p:spTree>
    <p:extLst>
      <p:ext uri="{BB962C8B-B14F-4D97-AF65-F5344CB8AC3E}">
        <p14:creationId xmlns:p14="http://schemas.microsoft.com/office/powerpoint/2010/main" val="219433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84240-446F-49FE-9B4B-D46DA97D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b="13940"/>
          <a:stretch/>
        </p:blipFill>
        <p:spPr>
          <a:xfrm>
            <a:off x="0" y="-1"/>
            <a:ext cx="12192000" cy="7396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DA499-07BE-4796-8FAC-EF047D1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599" y="4874096"/>
            <a:ext cx="4784437" cy="101566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spc="600" dirty="0"/>
              <a:t>РОЛЯМ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9812F9-958E-428B-B732-AE35FF2C557E}"/>
              </a:ext>
            </a:extLst>
          </p:cNvPr>
          <p:cNvSpPr/>
          <p:nvPr/>
        </p:nvSpPr>
        <p:spPr>
          <a:xfrm>
            <a:off x="267855" y="968242"/>
            <a:ext cx="7269018" cy="101566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spc="600" dirty="0"/>
              <a:t>ЧТЕНИЕ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09B58E-AB1B-406C-8BCA-E332239FEB75}"/>
              </a:ext>
            </a:extLst>
          </p:cNvPr>
          <p:cNvSpPr/>
          <p:nvPr/>
        </p:nvSpPr>
        <p:spPr>
          <a:xfrm>
            <a:off x="2798617" y="2859061"/>
            <a:ext cx="6096000" cy="101566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spc="600" dirty="0"/>
              <a:t>ПО</a:t>
            </a:r>
          </a:p>
        </p:txBody>
      </p:sp>
    </p:spTree>
    <p:extLst>
      <p:ext uri="{BB962C8B-B14F-4D97-AF65-F5344CB8AC3E}">
        <p14:creationId xmlns:p14="http://schemas.microsoft.com/office/powerpoint/2010/main" val="41978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84240-446F-49FE-9B4B-D46DA97D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b="13940"/>
          <a:stretch/>
        </p:blipFill>
        <p:spPr>
          <a:xfrm>
            <a:off x="0" y="-1"/>
            <a:ext cx="12192000" cy="7396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DA499-07BE-4796-8FAC-EF047D1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4613"/>
            <a:ext cx="12192000" cy="130386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/>
              <a:t>О чем эта сказка?</a:t>
            </a:r>
          </a:p>
        </p:txBody>
      </p:sp>
    </p:spTree>
    <p:extLst>
      <p:ext uri="{BB962C8B-B14F-4D97-AF65-F5344CB8AC3E}">
        <p14:creationId xmlns:p14="http://schemas.microsoft.com/office/powerpoint/2010/main" val="188304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38109A-A7FE-48B4-AAC7-8DF77F6F0498}"/>
              </a:ext>
            </a:extLst>
          </p:cNvPr>
          <p:cNvSpPr/>
          <p:nvPr/>
        </p:nvSpPr>
        <p:spPr>
          <a:xfrm>
            <a:off x="0" y="0"/>
            <a:ext cx="12265891" cy="7396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8F69A2-2C1C-43E8-B3C9-5EF34E22CECC}"/>
              </a:ext>
            </a:extLst>
          </p:cNvPr>
          <p:cNvSpPr/>
          <p:nvPr/>
        </p:nvSpPr>
        <p:spPr>
          <a:xfrm>
            <a:off x="54037" y="1403927"/>
            <a:ext cx="7278254" cy="50984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DA499-07BE-4796-8FAC-EF047D1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444"/>
            <a:ext cx="12265891" cy="98165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n w="3175" cmpd="sng">
                  <a:solidFill>
                    <a:schemeClr val="bg1"/>
                  </a:solidFill>
                </a:ln>
              </a:rPr>
              <a:t>Главные герои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D178AF-C925-4E71-AE99-CC8BFE70C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7" t="45750" r="38598" b="13940"/>
          <a:stretch/>
        </p:blipFill>
        <p:spPr>
          <a:xfrm>
            <a:off x="461816" y="1813566"/>
            <a:ext cx="6869094" cy="42791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BBC953C-FE75-44E3-8AC8-ED9A0CB86FA7}"/>
              </a:ext>
            </a:extLst>
          </p:cNvPr>
          <p:cNvSpPr/>
          <p:nvPr/>
        </p:nvSpPr>
        <p:spPr>
          <a:xfrm>
            <a:off x="7725527" y="1388693"/>
            <a:ext cx="4147127" cy="9961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ЛИСА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1FD874F-19EA-4993-8207-7E91951FC2D6}"/>
              </a:ext>
            </a:extLst>
          </p:cNvPr>
          <p:cNvSpPr/>
          <p:nvPr/>
        </p:nvSpPr>
        <p:spPr>
          <a:xfrm>
            <a:off x="7738689" y="2672434"/>
            <a:ext cx="4147127" cy="9961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ХИТРАЯ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47F88E-9D3A-41D4-B1C6-A520F52A97B5}"/>
              </a:ext>
            </a:extLst>
          </p:cNvPr>
          <p:cNvSpPr/>
          <p:nvPr/>
        </p:nvSpPr>
        <p:spPr>
          <a:xfrm>
            <a:off x="7738689" y="3747958"/>
            <a:ext cx="4147127" cy="9961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УМНАЯ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FB88ACB-477D-4F9D-948A-13C48E2E6966}"/>
              </a:ext>
            </a:extLst>
          </p:cNvPr>
          <p:cNvSpPr/>
          <p:nvPr/>
        </p:nvSpPr>
        <p:spPr>
          <a:xfrm>
            <a:off x="7738689" y="4823482"/>
            <a:ext cx="4147127" cy="9961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ЛЖИВАЯ</a:t>
            </a:r>
          </a:p>
        </p:txBody>
      </p:sp>
    </p:spTree>
    <p:extLst>
      <p:ext uri="{BB962C8B-B14F-4D97-AF65-F5344CB8AC3E}">
        <p14:creationId xmlns:p14="http://schemas.microsoft.com/office/powerpoint/2010/main" val="25804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38109A-A7FE-48B4-AAC7-8DF77F6F0498}"/>
              </a:ext>
            </a:extLst>
          </p:cNvPr>
          <p:cNvSpPr/>
          <p:nvPr/>
        </p:nvSpPr>
        <p:spPr>
          <a:xfrm>
            <a:off x="0" y="0"/>
            <a:ext cx="12265891" cy="7396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DA499-07BE-4796-8FAC-EF047D1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444"/>
            <a:ext cx="12265891" cy="98165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n w="3175" cmpd="sng">
                  <a:solidFill>
                    <a:schemeClr val="bg1"/>
                  </a:solidFill>
                </a:ln>
              </a:rPr>
              <a:t>Главные герои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5BEAEF-276B-4CFE-A920-4D1240D35029}"/>
              </a:ext>
            </a:extLst>
          </p:cNvPr>
          <p:cNvSpPr/>
          <p:nvPr/>
        </p:nvSpPr>
        <p:spPr>
          <a:xfrm>
            <a:off x="83127" y="1717963"/>
            <a:ext cx="4849091" cy="48537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84240-446F-49FE-9B4B-D46DA97D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2" t="-72" b="60650"/>
          <a:stretch/>
        </p:blipFill>
        <p:spPr>
          <a:xfrm>
            <a:off x="401977" y="2363352"/>
            <a:ext cx="4530241" cy="35629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CE01DCA-4734-4D41-BCDF-B0F1779D8DBD}"/>
              </a:ext>
            </a:extLst>
          </p:cNvPr>
          <p:cNvSpPr/>
          <p:nvPr/>
        </p:nvSpPr>
        <p:spPr>
          <a:xfrm>
            <a:off x="5994400" y="1413163"/>
            <a:ext cx="5486400" cy="11730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ТЕТЕРЕВ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EA25C15-9DFE-4D68-B2E7-53384107A604}"/>
              </a:ext>
            </a:extLst>
          </p:cNvPr>
          <p:cNvSpPr/>
          <p:nvPr/>
        </p:nvSpPr>
        <p:spPr>
          <a:xfrm>
            <a:off x="5153891" y="2842490"/>
            <a:ext cx="6954982" cy="11730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ОСТОРОЖНЫЙ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AC6D7CA-5DD1-4DAD-A464-38E81F320548}"/>
              </a:ext>
            </a:extLst>
          </p:cNvPr>
          <p:cNvSpPr/>
          <p:nvPr/>
        </p:nvSpPr>
        <p:spPr>
          <a:xfrm>
            <a:off x="5153891" y="4144816"/>
            <a:ext cx="6954982" cy="11730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ПРЕДУСМОТРИТЕЛЬНЫЙ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28676C1-F909-4F37-8F0E-A5744202CCB9}"/>
              </a:ext>
            </a:extLst>
          </p:cNvPr>
          <p:cNvSpPr/>
          <p:nvPr/>
        </p:nvSpPr>
        <p:spPr>
          <a:xfrm>
            <a:off x="5153891" y="5444837"/>
            <a:ext cx="6954982" cy="11730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СООБРАЗИТЕЛЬНЫЙ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6074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84240-446F-49FE-9B4B-D46DA97D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b="13940"/>
          <a:stretch/>
        </p:blipFill>
        <p:spPr>
          <a:xfrm>
            <a:off x="0" y="-1"/>
            <a:ext cx="12192000" cy="7396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DA499-07BE-4796-8FAC-EF047D1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4613"/>
            <a:ext cx="12192000" cy="130386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УЧЕБНИКУ</a:t>
            </a:r>
          </a:p>
        </p:txBody>
      </p:sp>
    </p:spTree>
    <p:extLst>
      <p:ext uri="{BB962C8B-B14F-4D97-AF65-F5344CB8AC3E}">
        <p14:creationId xmlns:p14="http://schemas.microsoft.com/office/powerpoint/2010/main" val="357769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28BAA3-8F14-461F-9CC8-566705159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8B712AF-B798-4063-86E8-C4F005EE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98593"/>
            <a:ext cx="12192000" cy="130386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8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DCEF5C-2B4B-4012-AEBD-46F5E972662C}"/>
              </a:ext>
            </a:extLst>
          </p:cNvPr>
          <p:cNvSpPr/>
          <p:nvPr/>
        </p:nvSpPr>
        <p:spPr>
          <a:xfrm>
            <a:off x="1352116" y="4535986"/>
            <a:ext cx="9860392" cy="689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https://learningapps.org/watch?v=pubymov7222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42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41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РОЛЯМ</vt:lpstr>
      <vt:lpstr>О чем эта сказка?</vt:lpstr>
      <vt:lpstr>Главные герои</vt:lpstr>
      <vt:lpstr>Главные герои</vt:lpstr>
      <vt:lpstr>РАБОТА ПО УЧЕБНИКУ</vt:lpstr>
      <vt:lpstr>ВИКТОРИНА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Господин</dc:creator>
  <cp:lastModifiedBy>Господин</cp:lastModifiedBy>
  <cp:revision>4</cp:revision>
  <dcterms:created xsi:type="dcterms:W3CDTF">2022-09-24T12:01:45Z</dcterms:created>
  <dcterms:modified xsi:type="dcterms:W3CDTF">2022-09-24T12:31:35Z</dcterms:modified>
</cp:coreProperties>
</file>